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8" r:id="rId14"/>
    <p:sldId id="266" r:id="rId15"/>
    <p:sldId id="267" r:id="rId16"/>
  </p:sldIdLst>
  <p:sldSz cx="14630400" cy="8229600"/>
  <p:notesSz cx="8229600" cy="14630400"/>
  <p:embeddedFontLst>
    <p:embeddedFont>
      <p:font typeface="Lora" pitchFamily="2" charset="0"/>
      <p:regular r:id="rId18"/>
    </p:embeddedFont>
    <p:embeddedFont>
      <p:font typeface="Source Sans Pro" panose="020B05030304030202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1F038-2491-4EB7-BD87-3892009898D4}" v="15" dt="2024-11-20T07:55:48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shidhar a" userId="e983ed6e8f534334" providerId="LiveId" clId="{41D1F038-2491-4EB7-BD87-3892009898D4}"/>
    <pc:docChg chg="undo custSel addSld delSld modSld sldOrd">
      <pc:chgData name="shashidhar a" userId="e983ed6e8f534334" providerId="LiveId" clId="{41D1F038-2491-4EB7-BD87-3892009898D4}" dt="2024-11-20T07:55:55.433" v="494" actId="1076"/>
      <pc:docMkLst>
        <pc:docMk/>
      </pc:docMkLst>
      <pc:sldChg chg="addSp modSp mod ord">
        <pc:chgData name="shashidhar a" userId="e983ed6e8f534334" providerId="LiveId" clId="{41D1F038-2491-4EB7-BD87-3892009898D4}" dt="2024-11-20T07:36:35.810" v="441" actId="1076"/>
        <pc:sldMkLst>
          <pc:docMk/>
          <pc:sldMk cId="0" sldId="256"/>
        </pc:sldMkLst>
        <pc:spChg chg="mod">
          <ac:chgData name="shashidhar a" userId="e983ed6e8f534334" providerId="LiveId" clId="{41D1F038-2491-4EB7-BD87-3892009898D4}" dt="2024-10-23T04:32:25.531" v="64" actId="20577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shashidhar a" userId="e983ed6e8f534334" providerId="LiveId" clId="{41D1F038-2491-4EB7-BD87-3892009898D4}" dt="2024-11-20T07:36:35.810" v="441" actId="1076"/>
          <ac:picMkLst>
            <pc:docMk/>
            <pc:sldMk cId="0" sldId="256"/>
            <ac:picMk id="1026" creationId="{4846971E-7CF2-4E27-2F2B-F4C85BACD160}"/>
          </ac:picMkLst>
        </pc:picChg>
      </pc:sldChg>
      <pc:sldChg chg="addSp modSp mod">
        <pc:chgData name="shashidhar a" userId="e983ed6e8f534334" providerId="LiveId" clId="{41D1F038-2491-4EB7-BD87-3892009898D4}" dt="2024-10-29T03:26:58.018" v="180" actId="1076"/>
        <pc:sldMkLst>
          <pc:docMk/>
          <pc:sldMk cId="0" sldId="257"/>
        </pc:sldMkLst>
        <pc:picChg chg="add mod">
          <ac:chgData name="shashidhar a" userId="e983ed6e8f534334" providerId="LiveId" clId="{41D1F038-2491-4EB7-BD87-3892009898D4}" dt="2024-10-29T03:26:58.018" v="180" actId="1076"/>
          <ac:picMkLst>
            <pc:docMk/>
            <pc:sldMk cId="0" sldId="257"/>
            <ac:picMk id="20" creationId="{E1B13989-74DA-3A4E-9F14-EA590F656723}"/>
          </ac:picMkLst>
        </pc:picChg>
      </pc:sldChg>
      <pc:sldChg chg="addSp modSp mod">
        <pc:chgData name="shashidhar a" userId="e983ed6e8f534334" providerId="LiveId" clId="{41D1F038-2491-4EB7-BD87-3892009898D4}" dt="2024-10-29T03:27:16.514" v="182" actId="1076"/>
        <pc:sldMkLst>
          <pc:docMk/>
          <pc:sldMk cId="0" sldId="258"/>
        </pc:sldMkLst>
        <pc:picChg chg="add mod">
          <ac:chgData name="shashidhar a" userId="e983ed6e8f534334" providerId="LiveId" clId="{41D1F038-2491-4EB7-BD87-3892009898D4}" dt="2024-10-29T03:27:16.514" v="182" actId="1076"/>
          <ac:picMkLst>
            <pc:docMk/>
            <pc:sldMk cId="0" sldId="258"/>
            <ac:picMk id="10" creationId="{A91FCC9E-D01B-1EA1-B699-8FFF898A1208}"/>
          </ac:picMkLst>
        </pc:picChg>
      </pc:sldChg>
      <pc:sldChg chg="addSp modSp mod">
        <pc:chgData name="shashidhar a" userId="e983ed6e8f534334" providerId="LiveId" clId="{41D1F038-2491-4EB7-BD87-3892009898D4}" dt="2024-10-29T03:27:31.729" v="184" actId="1076"/>
        <pc:sldMkLst>
          <pc:docMk/>
          <pc:sldMk cId="0" sldId="259"/>
        </pc:sldMkLst>
        <pc:picChg chg="add mod">
          <ac:chgData name="shashidhar a" userId="e983ed6e8f534334" providerId="LiveId" clId="{41D1F038-2491-4EB7-BD87-3892009898D4}" dt="2024-10-29T03:27:31.729" v="184" actId="1076"/>
          <ac:picMkLst>
            <pc:docMk/>
            <pc:sldMk cId="0" sldId="259"/>
            <ac:picMk id="20" creationId="{8C893EC0-6BAA-9429-FBD2-1797F4849D0C}"/>
          </ac:picMkLst>
        </pc:picChg>
      </pc:sldChg>
      <pc:sldChg chg="modSp mod">
        <pc:chgData name="shashidhar a" userId="e983ed6e8f534334" providerId="LiveId" clId="{41D1F038-2491-4EB7-BD87-3892009898D4}" dt="2024-10-29T03:27:49.856" v="186" actId="1076"/>
        <pc:sldMkLst>
          <pc:docMk/>
          <pc:sldMk cId="0" sldId="260"/>
        </pc:sldMkLst>
        <pc:picChg chg="mod">
          <ac:chgData name="shashidhar a" userId="e983ed6e8f534334" providerId="LiveId" clId="{41D1F038-2491-4EB7-BD87-3892009898D4}" dt="2024-10-29T03:27:49.856" v="186" actId="1076"/>
          <ac:picMkLst>
            <pc:docMk/>
            <pc:sldMk cId="0" sldId="260"/>
            <ac:picMk id="2" creationId="{00000000-0000-0000-0000-000000000000}"/>
          </ac:picMkLst>
        </pc:picChg>
      </pc:sldChg>
      <pc:sldChg chg="addSp modSp mod">
        <pc:chgData name="shashidhar a" userId="e983ed6e8f534334" providerId="LiveId" clId="{41D1F038-2491-4EB7-BD87-3892009898D4}" dt="2024-10-29T03:28:10.691" v="189" actId="1076"/>
        <pc:sldMkLst>
          <pc:docMk/>
          <pc:sldMk cId="0" sldId="261"/>
        </pc:sldMkLst>
        <pc:picChg chg="add mod">
          <ac:chgData name="shashidhar a" userId="e983ed6e8f534334" providerId="LiveId" clId="{41D1F038-2491-4EB7-BD87-3892009898D4}" dt="2024-10-29T03:28:10.691" v="189" actId="1076"/>
          <ac:picMkLst>
            <pc:docMk/>
            <pc:sldMk cId="0" sldId="261"/>
            <ac:picMk id="16" creationId="{5F72DD2A-3165-711E-8625-BDB9D07FFEDA}"/>
          </ac:picMkLst>
        </pc:picChg>
      </pc:sldChg>
      <pc:sldChg chg="addSp modSp mod">
        <pc:chgData name="shashidhar a" userId="e983ed6e8f534334" providerId="LiveId" clId="{41D1F038-2491-4EB7-BD87-3892009898D4}" dt="2024-10-29T03:28:25.746" v="191" actId="1076"/>
        <pc:sldMkLst>
          <pc:docMk/>
          <pc:sldMk cId="0" sldId="262"/>
        </pc:sldMkLst>
        <pc:picChg chg="add mod">
          <ac:chgData name="shashidhar a" userId="e983ed6e8f534334" providerId="LiveId" clId="{41D1F038-2491-4EB7-BD87-3892009898D4}" dt="2024-10-29T03:28:25.746" v="191" actId="1076"/>
          <ac:picMkLst>
            <pc:docMk/>
            <pc:sldMk cId="0" sldId="262"/>
            <ac:picMk id="13" creationId="{B4D3C94D-F0EA-D82E-8D54-11191E704888}"/>
          </ac:picMkLst>
        </pc:picChg>
      </pc:sldChg>
      <pc:sldChg chg="addSp modSp mod">
        <pc:chgData name="shashidhar a" userId="e983ed6e8f534334" providerId="LiveId" clId="{41D1F038-2491-4EB7-BD87-3892009898D4}" dt="2024-10-29T03:28:41.891" v="194" actId="1076"/>
        <pc:sldMkLst>
          <pc:docMk/>
          <pc:sldMk cId="0" sldId="263"/>
        </pc:sldMkLst>
        <pc:picChg chg="add mod">
          <ac:chgData name="shashidhar a" userId="e983ed6e8f534334" providerId="LiveId" clId="{41D1F038-2491-4EB7-BD87-3892009898D4}" dt="2024-10-29T03:28:41.891" v="194" actId="1076"/>
          <ac:picMkLst>
            <pc:docMk/>
            <pc:sldMk cId="0" sldId="263"/>
            <ac:picMk id="16" creationId="{CE77761B-FCE8-9624-49F0-91CD4D4C30D8}"/>
          </ac:picMkLst>
        </pc:picChg>
      </pc:sldChg>
      <pc:sldChg chg="addSp delSp modSp new mod">
        <pc:chgData name="shashidhar a" userId="e983ed6e8f534334" providerId="LiveId" clId="{41D1F038-2491-4EB7-BD87-3892009898D4}" dt="2024-11-20T07:49:51.599" v="447" actId="1076"/>
        <pc:sldMkLst>
          <pc:docMk/>
          <pc:sldMk cId="2115460505" sldId="264"/>
        </pc:sldMkLst>
        <pc:picChg chg="add del mod">
          <ac:chgData name="shashidhar a" userId="e983ed6e8f534334" providerId="LiveId" clId="{41D1F038-2491-4EB7-BD87-3892009898D4}" dt="2024-11-20T07:49:30.789" v="442" actId="478"/>
          <ac:picMkLst>
            <pc:docMk/>
            <pc:sldMk cId="2115460505" sldId="264"/>
            <ac:picMk id="3" creationId="{5A88931E-68EF-FB50-56C5-F185ADEA4662}"/>
          </ac:picMkLst>
        </pc:picChg>
        <pc:picChg chg="add mod">
          <ac:chgData name="shashidhar a" userId="e983ed6e8f534334" providerId="LiveId" clId="{41D1F038-2491-4EB7-BD87-3892009898D4}" dt="2024-10-29T03:28:57.984" v="197" actId="1076"/>
          <ac:picMkLst>
            <pc:docMk/>
            <pc:sldMk cId="2115460505" sldId="264"/>
            <ac:picMk id="4" creationId="{AF216F5E-C2A0-DAE8-7AE5-5449BA81DFF5}"/>
          </ac:picMkLst>
        </pc:picChg>
        <pc:picChg chg="add mod">
          <ac:chgData name="shashidhar a" userId="e983ed6e8f534334" providerId="LiveId" clId="{41D1F038-2491-4EB7-BD87-3892009898D4}" dt="2024-11-20T07:49:51.599" v="447" actId="1076"/>
          <ac:picMkLst>
            <pc:docMk/>
            <pc:sldMk cId="2115460505" sldId="264"/>
            <ac:picMk id="5" creationId="{6D49E3D0-90EF-9319-BF63-2CB02A21007C}"/>
          </ac:picMkLst>
        </pc:picChg>
      </pc:sldChg>
      <pc:sldChg chg="addSp delSp modSp new mod">
        <pc:chgData name="shashidhar a" userId="e983ed6e8f534334" providerId="LiveId" clId="{41D1F038-2491-4EB7-BD87-3892009898D4}" dt="2024-11-20T07:50:12.075" v="450"/>
        <pc:sldMkLst>
          <pc:docMk/>
          <pc:sldMk cId="264954933" sldId="265"/>
        </pc:sldMkLst>
        <pc:picChg chg="add del mod">
          <ac:chgData name="shashidhar a" userId="e983ed6e8f534334" providerId="LiveId" clId="{41D1F038-2491-4EB7-BD87-3892009898D4}" dt="2024-11-20T07:50:00.617" v="449" actId="478"/>
          <ac:picMkLst>
            <pc:docMk/>
            <pc:sldMk cId="264954933" sldId="265"/>
            <ac:picMk id="3" creationId="{325707D8-9BEB-6DEE-BDD1-F3AB1121205A}"/>
          </ac:picMkLst>
        </pc:picChg>
        <pc:picChg chg="add del mod">
          <ac:chgData name="shashidhar a" userId="e983ed6e8f534334" providerId="LiveId" clId="{41D1F038-2491-4EB7-BD87-3892009898D4}" dt="2024-11-20T07:49:58.556" v="448" actId="478"/>
          <ac:picMkLst>
            <pc:docMk/>
            <pc:sldMk cId="264954933" sldId="265"/>
            <ac:picMk id="4" creationId="{AB79E70A-CA28-1831-B32F-65AFA6188A04}"/>
          </ac:picMkLst>
        </pc:picChg>
        <pc:picChg chg="add mod">
          <ac:chgData name="shashidhar a" userId="e983ed6e8f534334" providerId="LiveId" clId="{41D1F038-2491-4EB7-BD87-3892009898D4}" dt="2024-11-20T07:50:12.075" v="450"/>
          <ac:picMkLst>
            <pc:docMk/>
            <pc:sldMk cId="264954933" sldId="265"/>
            <ac:picMk id="5" creationId="{06AF2B48-AC16-291A-9E72-C05688C36E6C}"/>
          </ac:picMkLst>
        </pc:picChg>
        <pc:picChg chg="add del mod">
          <ac:chgData name="shashidhar a" userId="e983ed6e8f534334" providerId="LiveId" clId="{41D1F038-2491-4EB7-BD87-3892009898D4}" dt="2024-10-29T03:29:17.776" v="200" actId="478"/>
          <ac:picMkLst>
            <pc:docMk/>
            <pc:sldMk cId="264954933" sldId="265"/>
            <ac:picMk id="5" creationId="{0B3A2CA9-5BB9-3963-54BA-5471DF0F894A}"/>
          </ac:picMkLst>
        </pc:picChg>
        <pc:picChg chg="add mod">
          <ac:chgData name="shashidhar a" userId="e983ed6e8f534334" providerId="LiveId" clId="{41D1F038-2491-4EB7-BD87-3892009898D4}" dt="2024-10-29T03:29:57.814" v="205" actId="1076"/>
          <ac:picMkLst>
            <pc:docMk/>
            <pc:sldMk cId="264954933" sldId="265"/>
            <ac:picMk id="7" creationId="{1F0776BA-4926-CBAD-581A-0AC26CF5BD46}"/>
          </ac:picMkLst>
        </pc:picChg>
      </pc:sldChg>
      <pc:sldChg chg="addSp delSp modSp new add del mod">
        <pc:chgData name="shashidhar a" userId="e983ed6e8f534334" providerId="LiveId" clId="{41D1F038-2491-4EB7-BD87-3892009898D4}" dt="2024-11-20T07:54:03.486" v="484" actId="14100"/>
        <pc:sldMkLst>
          <pc:docMk/>
          <pc:sldMk cId="3826026690" sldId="266"/>
        </pc:sldMkLst>
        <pc:picChg chg="add del mod">
          <ac:chgData name="shashidhar a" userId="e983ed6e8f534334" providerId="LiveId" clId="{41D1F038-2491-4EB7-BD87-3892009898D4}" dt="2024-10-23T08:38:57.505" v="84" actId="478"/>
          <ac:picMkLst>
            <pc:docMk/>
            <pc:sldMk cId="3826026690" sldId="266"/>
            <ac:picMk id="3" creationId="{5C60457D-EED3-62F1-583D-21FB1A562EFA}"/>
          </ac:picMkLst>
        </pc:picChg>
        <pc:picChg chg="add mod">
          <ac:chgData name="shashidhar a" userId="e983ed6e8f534334" providerId="LiveId" clId="{41D1F038-2491-4EB7-BD87-3892009898D4}" dt="2024-10-29T03:31:28.035" v="216" actId="14100"/>
          <ac:picMkLst>
            <pc:docMk/>
            <pc:sldMk cId="3826026690" sldId="266"/>
            <ac:picMk id="3" creationId="{D778B082-786F-8BCB-3929-78FD09625A51}"/>
          </ac:picMkLst>
        </pc:picChg>
        <pc:picChg chg="add mod">
          <ac:chgData name="shashidhar a" userId="e983ed6e8f534334" providerId="LiveId" clId="{41D1F038-2491-4EB7-BD87-3892009898D4}" dt="2024-11-20T07:53:03.316" v="475" actId="14100"/>
          <ac:picMkLst>
            <pc:docMk/>
            <pc:sldMk cId="3826026690" sldId="266"/>
            <ac:picMk id="4" creationId="{2C7851BE-ACC5-B4E4-0C4D-1E20352918BB}"/>
          </ac:picMkLst>
        </pc:picChg>
        <pc:picChg chg="add del mod">
          <ac:chgData name="shashidhar a" userId="e983ed6e8f534334" providerId="LiveId" clId="{41D1F038-2491-4EB7-BD87-3892009898D4}" dt="2024-11-20T07:52:22.723" v="470" actId="478"/>
          <ac:picMkLst>
            <pc:docMk/>
            <pc:sldMk cId="3826026690" sldId="266"/>
            <ac:picMk id="5" creationId="{9AF4EABE-4D7D-8F9E-46E7-A571C0705328}"/>
          </ac:picMkLst>
        </pc:picChg>
        <pc:picChg chg="add del mod">
          <ac:chgData name="shashidhar a" userId="e983ed6e8f534334" providerId="LiveId" clId="{41D1F038-2491-4EB7-BD87-3892009898D4}" dt="2024-11-20T07:52:26.772" v="471" actId="478"/>
          <ac:picMkLst>
            <pc:docMk/>
            <pc:sldMk cId="3826026690" sldId="266"/>
            <ac:picMk id="6" creationId="{FF107FE6-43C7-1291-DA96-B3D0004AFE73}"/>
          </ac:picMkLst>
        </pc:picChg>
        <pc:picChg chg="add del mod">
          <ac:chgData name="shashidhar a" userId="e983ed6e8f534334" providerId="LiveId" clId="{41D1F038-2491-4EB7-BD87-3892009898D4}" dt="2024-11-20T07:53:50.753" v="480" actId="478"/>
          <ac:picMkLst>
            <pc:docMk/>
            <pc:sldMk cId="3826026690" sldId="266"/>
            <ac:picMk id="8" creationId="{6F7204FA-9A78-764E-A45D-677DB91858A3}"/>
          </ac:picMkLst>
        </pc:picChg>
        <pc:picChg chg="add mod">
          <ac:chgData name="shashidhar a" userId="e983ed6e8f534334" providerId="LiveId" clId="{41D1F038-2491-4EB7-BD87-3892009898D4}" dt="2024-11-20T07:54:03.486" v="484" actId="14100"/>
          <ac:picMkLst>
            <pc:docMk/>
            <pc:sldMk cId="3826026690" sldId="266"/>
            <ac:picMk id="10" creationId="{1968B2DE-312A-7417-C27D-38C71A69191C}"/>
          </ac:picMkLst>
        </pc:picChg>
      </pc:sldChg>
      <pc:sldChg chg="addSp delSp modSp new mod">
        <pc:chgData name="shashidhar a" userId="e983ed6e8f534334" providerId="LiveId" clId="{41D1F038-2491-4EB7-BD87-3892009898D4}" dt="2024-11-20T07:55:55.433" v="494" actId="1076"/>
        <pc:sldMkLst>
          <pc:docMk/>
          <pc:sldMk cId="1005115055" sldId="267"/>
        </pc:sldMkLst>
        <pc:picChg chg="add del mod">
          <ac:chgData name="shashidhar a" userId="e983ed6e8f534334" providerId="LiveId" clId="{41D1F038-2491-4EB7-BD87-3892009898D4}" dt="2024-10-23T08:46:19.552" v="111" actId="478"/>
          <ac:picMkLst>
            <pc:docMk/>
            <pc:sldMk cId="1005115055" sldId="267"/>
            <ac:picMk id="3" creationId="{261EF444-1589-1215-0C80-E5646161DD6B}"/>
          </ac:picMkLst>
        </pc:picChg>
        <pc:picChg chg="add mod">
          <ac:chgData name="shashidhar a" userId="e983ed6e8f534334" providerId="LiveId" clId="{41D1F038-2491-4EB7-BD87-3892009898D4}" dt="2024-10-29T03:31:38.702" v="218" actId="1076"/>
          <ac:picMkLst>
            <pc:docMk/>
            <pc:sldMk cId="1005115055" sldId="267"/>
            <ac:picMk id="3" creationId="{98594042-8A1C-07C4-5A36-DD96840E847B}"/>
          </ac:picMkLst>
        </pc:picChg>
        <pc:picChg chg="add del mod">
          <ac:chgData name="shashidhar a" userId="e983ed6e8f534334" providerId="LiveId" clId="{41D1F038-2491-4EB7-BD87-3892009898D4}" dt="2024-11-20T07:55:31.456" v="492" actId="478"/>
          <ac:picMkLst>
            <pc:docMk/>
            <pc:sldMk cId="1005115055" sldId="267"/>
            <ac:picMk id="4" creationId="{59A24850-DC14-ED75-159A-CA1E63442C2D}"/>
          </ac:picMkLst>
        </pc:picChg>
        <pc:picChg chg="add del mod">
          <ac:chgData name="shashidhar a" userId="e983ed6e8f534334" providerId="LiveId" clId="{41D1F038-2491-4EB7-BD87-3892009898D4}" dt="2024-11-20T07:54:20.458" v="485" actId="478"/>
          <ac:picMkLst>
            <pc:docMk/>
            <pc:sldMk cId="1005115055" sldId="267"/>
            <ac:picMk id="5" creationId="{4B2E6555-A5EC-DC3A-8C60-9DF9DC4AD234}"/>
          </ac:picMkLst>
        </pc:picChg>
        <pc:picChg chg="add del mod">
          <ac:chgData name="shashidhar a" userId="e983ed6e8f534334" providerId="LiveId" clId="{41D1F038-2491-4EB7-BD87-3892009898D4}" dt="2024-11-20T07:54:55.716" v="490" actId="478"/>
          <ac:picMkLst>
            <pc:docMk/>
            <pc:sldMk cId="1005115055" sldId="267"/>
            <ac:picMk id="7" creationId="{992EC392-145E-BFB5-2FB6-3F056D5381FF}"/>
          </ac:picMkLst>
        </pc:picChg>
        <pc:picChg chg="add mod">
          <ac:chgData name="shashidhar a" userId="e983ed6e8f534334" providerId="LiveId" clId="{41D1F038-2491-4EB7-BD87-3892009898D4}" dt="2024-11-20T07:55:55.433" v="494" actId="1076"/>
          <ac:picMkLst>
            <pc:docMk/>
            <pc:sldMk cId="1005115055" sldId="267"/>
            <ac:picMk id="8" creationId="{BCEACE6C-2DA7-49DF-EDC2-E0941CF41502}"/>
          </ac:picMkLst>
        </pc:picChg>
      </pc:sldChg>
      <pc:sldChg chg="addSp delSp modSp new add del mod ord">
        <pc:chgData name="shashidhar a" userId="e983ed6e8f534334" providerId="LiveId" clId="{41D1F038-2491-4EB7-BD87-3892009898D4}" dt="2024-11-20T07:52:15.401" v="469" actId="14100"/>
        <pc:sldMkLst>
          <pc:docMk/>
          <pc:sldMk cId="4045008543" sldId="268"/>
        </pc:sldMkLst>
        <pc:picChg chg="add del mod">
          <ac:chgData name="shashidhar a" userId="e983ed6e8f534334" providerId="LiveId" clId="{41D1F038-2491-4EB7-BD87-3892009898D4}" dt="2024-11-20T07:51:13.501" v="460" actId="478"/>
          <ac:picMkLst>
            <pc:docMk/>
            <pc:sldMk cId="4045008543" sldId="268"/>
            <ac:picMk id="3" creationId="{2FA67541-CC23-9DC2-3905-CC39ED583BAE}"/>
          </ac:picMkLst>
        </pc:picChg>
        <pc:picChg chg="add mod">
          <ac:chgData name="shashidhar a" userId="e983ed6e8f534334" providerId="LiveId" clId="{41D1F038-2491-4EB7-BD87-3892009898D4}" dt="2024-10-29T03:31:09.744" v="213" actId="1076"/>
          <ac:picMkLst>
            <pc:docMk/>
            <pc:sldMk cId="4045008543" sldId="268"/>
            <ac:picMk id="4" creationId="{62605687-73EC-6328-8F2B-9EE4E4E7FA44}"/>
          </ac:picMkLst>
        </pc:picChg>
        <pc:picChg chg="add del mod">
          <ac:chgData name="shashidhar a" userId="e983ed6e8f534334" providerId="LiveId" clId="{41D1F038-2491-4EB7-BD87-3892009898D4}" dt="2024-11-20T07:51:24.452" v="461" actId="478"/>
          <ac:picMkLst>
            <pc:docMk/>
            <pc:sldMk cId="4045008543" sldId="268"/>
            <ac:picMk id="5" creationId="{EF2E14DD-3770-CBD4-E765-BF0921B2D243}"/>
          </ac:picMkLst>
        </pc:picChg>
        <pc:picChg chg="add mod">
          <ac:chgData name="shashidhar a" userId="e983ed6e8f534334" providerId="LiveId" clId="{41D1F038-2491-4EB7-BD87-3892009898D4}" dt="2024-11-20T07:52:15.401" v="469" actId="14100"/>
          <ac:picMkLst>
            <pc:docMk/>
            <pc:sldMk cId="4045008543" sldId="268"/>
            <ac:picMk id="6" creationId="{F08D010F-9479-47E9-0AB3-F2658E68911C}"/>
          </ac:picMkLst>
        </pc:picChg>
      </pc:sldChg>
      <pc:sldChg chg="addSp delSp modSp new add del mod">
        <pc:chgData name="shashidhar a" userId="e983ed6e8f534334" providerId="LiveId" clId="{41D1F038-2491-4EB7-BD87-3892009898D4}" dt="2024-11-20T07:51:05.117" v="459" actId="1076"/>
        <pc:sldMkLst>
          <pc:docMk/>
          <pc:sldMk cId="3652613285" sldId="269"/>
        </pc:sldMkLst>
        <pc:picChg chg="add del mod">
          <ac:chgData name="shashidhar a" userId="e983ed6e8f534334" providerId="LiveId" clId="{41D1F038-2491-4EB7-BD87-3892009898D4}" dt="2024-11-20T07:50:18.853" v="451" actId="478"/>
          <ac:picMkLst>
            <pc:docMk/>
            <pc:sldMk cId="3652613285" sldId="269"/>
            <ac:picMk id="3" creationId="{29FE08F1-2F90-965E-5272-BCA375C58B53}"/>
          </ac:picMkLst>
        </pc:picChg>
        <pc:picChg chg="add mod">
          <ac:chgData name="shashidhar a" userId="e983ed6e8f534334" providerId="LiveId" clId="{41D1F038-2491-4EB7-BD87-3892009898D4}" dt="2024-10-29T03:30:31.552" v="209" actId="1076"/>
          <ac:picMkLst>
            <pc:docMk/>
            <pc:sldMk cId="3652613285" sldId="269"/>
            <ac:picMk id="4" creationId="{9F9AFD60-07DA-6BDC-62DE-9302DB2A83ED}"/>
          </ac:picMkLst>
        </pc:picChg>
        <pc:picChg chg="add del mod">
          <ac:chgData name="shashidhar a" userId="e983ed6e8f534334" providerId="LiveId" clId="{41D1F038-2491-4EB7-BD87-3892009898D4}" dt="2024-11-20T07:50:20.694" v="452" actId="478"/>
          <ac:picMkLst>
            <pc:docMk/>
            <pc:sldMk cId="3652613285" sldId="269"/>
            <ac:picMk id="5" creationId="{60EDE128-2E69-DE67-B690-6BFF3FCF69EE}"/>
          </ac:picMkLst>
        </pc:picChg>
        <pc:picChg chg="add mod">
          <ac:chgData name="shashidhar a" userId="e983ed6e8f534334" providerId="LiveId" clId="{41D1F038-2491-4EB7-BD87-3892009898D4}" dt="2024-11-20T07:51:05.117" v="459" actId="1076"/>
          <ac:picMkLst>
            <pc:docMk/>
            <pc:sldMk cId="3652613285" sldId="269"/>
            <ac:picMk id="6" creationId="{DC8976AD-8CF4-1E2E-8A20-86C61BAF11D3}"/>
          </ac:picMkLst>
        </pc:picChg>
        <pc:picChg chg="add del mod">
          <ac:chgData name="shashidhar a" userId="e983ed6e8f534334" providerId="LiveId" clId="{41D1F038-2491-4EB7-BD87-3892009898D4}" dt="2024-11-20T07:50:22.589" v="453" actId="478"/>
          <ac:picMkLst>
            <pc:docMk/>
            <pc:sldMk cId="3652613285" sldId="269"/>
            <ac:picMk id="7" creationId="{7BA1972A-3B64-48CA-9C5E-A56DEF10F017}"/>
          </ac:picMkLst>
        </pc:picChg>
      </pc:sldChg>
      <pc:sldChg chg="addSp modSp new mod modClrScheme chgLayout">
        <pc:chgData name="shashidhar a" userId="e983ed6e8f534334" providerId="LiveId" clId="{41D1F038-2491-4EB7-BD87-3892009898D4}" dt="2024-11-05T11:54:28.371" v="439" actId="20577"/>
        <pc:sldMkLst>
          <pc:docMk/>
          <pc:sldMk cId="2615502140" sldId="270"/>
        </pc:sldMkLst>
        <pc:spChg chg="add mod">
          <ac:chgData name="shashidhar a" userId="e983ed6e8f534334" providerId="LiveId" clId="{41D1F038-2491-4EB7-BD87-3892009898D4}" dt="2024-11-05T11:54:28.371" v="439" actId="20577"/>
          <ac:spMkLst>
            <pc:docMk/>
            <pc:sldMk cId="2615502140" sldId="270"/>
            <ac:spMk id="4" creationId="{7ABB11F6-9E14-CD04-1721-A4E98A9CD906}"/>
          </ac:spMkLst>
        </pc:spChg>
        <pc:picChg chg="add mod">
          <ac:chgData name="shashidhar a" userId="e983ed6e8f534334" providerId="LiveId" clId="{41D1F038-2491-4EB7-BD87-3892009898D4}" dt="2024-10-29T03:40:45.160" v="227"/>
          <ac:picMkLst>
            <pc:docMk/>
            <pc:sldMk cId="2615502140" sldId="270"/>
            <ac:picMk id="2" creationId="{3D47473C-968B-1303-A9CC-9F2E9B1FDE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0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116931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Tomato</a:t>
            </a:r>
          </a:p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Lora" pitchFamily="34" charset="0"/>
              </a:rPr>
              <a:t>       Wake up it’s food ‘o’ clock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837724" y="441900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Tomato is a revolutionary food delivery app that brings the flavor of your favorite local restaurants right to your door, with seamless ordering and fast, reliable service.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454253"/>
            <a:ext cx="1586270" cy="658297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651" y="5454253"/>
            <a:ext cx="1626632" cy="6582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46971E-7CF2-4E27-2F2B-F4C85BAC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195" y="51720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16F5E-C2A0-DAE8-7AE5-5449BA81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71" y="7391327"/>
            <a:ext cx="2408129" cy="838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9E3D0-90EF-9319-BF63-2CB02A21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78" y="567831"/>
            <a:ext cx="11085689" cy="6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60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0776BA-4926-CBAD-581A-0AC26CF5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038" y="7297507"/>
            <a:ext cx="2408129" cy="838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F2B48-AC16-291A-9E72-C05688C36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5" y="852032"/>
            <a:ext cx="13498809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AFD60-07DA-6BDC-62DE-9302DB2A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491" y="7346722"/>
            <a:ext cx="2408129" cy="83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976AD-8CF4-1E2E-8A20-86C61BAF1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2409"/>
            <a:ext cx="13219289" cy="682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1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605687-73EC-6328-8F2B-9EE4E4E7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71" y="7370955"/>
            <a:ext cx="2408129" cy="83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8D010F-9479-47E9-0AB3-F2658E68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1" y="553156"/>
            <a:ext cx="12880623" cy="63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08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8B082-786F-8BCB-3929-78FD0962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71" y="7460166"/>
            <a:ext cx="2408129" cy="769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7851BE-ACC5-B4E4-0C4D-1E203529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8" y="480737"/>
            <a:ext cx="6500554" cy="3312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8B2DE-312A-7417-C27D-38C71A691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218" y="3793067"/>
            <a:ext cx="6797647" cy="34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2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94042-8A1C-07C4-5A36-DD96840E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364" y="7304048"/>
            <a:ext cx="2408129" cy="838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A24850-DC14-ED75-159A-CA1E6344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50" y="627805"/>
            <a:ext cx="7170234" cy="4457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EACE6C-2DA7-49DF-EDC2-E0941CF41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151" y="2856380"/>
            <a:ext cx="6801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1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7473C-968B-1303-A9CC-9F2E9B1F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71" y="7286355"/>
            <a:ext cx="2408129" cy="83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B11F6-9E14-CD04-1721-A4E98A9CD906}"/>
              </a:ext>
            </a:extLst>
          </p:cNvPr>
          <p:cNvSpPr txBox="1"/>
          <p:nvPr/>
        </p:nvSpPr>
        <p:spPr>
          <a:xfrm>
            <a:off x="936702" y="1338146"/>
            <a:ext cx="1003609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rgbClr val="0D0D0D"/>
                </a:solidFill>
                <a:effectLst/>
                <a:latin typeface="ui-sans-serif"/>
              </a:rPr>
              <a:t>Project Title</a:t>
            </a:r>
            <a:r>
              <a:rPr lang="en-US" sz="4400" b="0" i="0" dirty="0">
                <a:solidFill>
                  <a:srgbClr val="0D0D0D"/>
                </a:solidFill>
                <a:effectLst/>
                <a:latin typeface="ui-sans-serif"/>
              </a:rPr>
              <a:t>: TOMATO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rgbClr val="0D0D0D"/>
                </a:solidFill>
                <a:effectLst/>
                <a:latin typeface="ui-sans-serif"/>
              </a:rPr>
              <a:t>Team </a:t>
            </a:r>
            <a:r>
              <a:rPr lang="en-US" sz="4400" b="1" i="0" dirty="0" err="1">
                <a:solidFill>
                  <a:srgbClr val="0D0D0D"/>
                </a:solidFill>
                <a:effectLst/>
                <a:latin typeface="ui-sans-serif"/>
              </a:rPr>
              <a:t>Members</a:t>
            </a:r>
            <a:r>
              <a:rPr lang="en-US" sz="4400" b="0" i="0" dirty="0" err="1">
                <a:solidFill>
                  <a:srgbClr val="0D0D0D"/>
                </a:solidFill>
                <a:effectLst/>
                <a:latin typeface="ui-sans-serif"/>
              </a:rPr>
              <a:t>:A</a:t>
            </a:r>
            <a:r>
              <a:rPr lang="en-US" sz="4400" dirty="0" err="1">
                <a:solidFill>
                  <a:srgbClr val="0D0D0D"/>
                </a:solidFill>
                <a:latin typeface="ui-sans-serif"/>
              </a:rPr>
              <a:t>.Shashidhar</a:t>
            </a:r>
            <a:endParaRPr lang="en-US" sz="4400" dirty="0">
              <a:solidFill>
                <a:srgbClr val="0D0D0D"/>
              </a:solidFill>
              <a:latin typeface="ui-sans-serif"/>
            </a:endParaRPr>
          </a:p>
          <a:p>
            <a:pPr algn="l"/>
            <a:r>
              <a:rPr lang="en-US" sz="4400" dirty="0">
                <a:solidFill>
                  <a:srgbClr val="0D0D0D"/>
                </a:solidFill>
                <a:latin typeface="ui-sans-serif"/>
              </a:rPr>
              <a:t>                               </a:t>
            </a:r>
            <a:r>
              <a:rPr lang="en-US" sz="4400" dirty="0" err="1">
                <a:solidFill>
                  <a:srgbClr val="0D0D0D"/>
                </a:solidFill>
                <a:latin typeface="ui-sans-serif"/>
              </a:rPr>
              <a:t>J.Mukesh</a:t>
            </a:r>
            <a:endParaRPr lang="en-US" sz="4400" dirty="0">
              <a:solidFill>
                <a:srgbClr val="0D0D0D"/>
              </a:solidFill>
              <a:latin typeface="ui-sans-serif"/>
            </a:endParaRPr>
          </a:p>
          <a:p>
            <a:pPr algn="l"/>
            <a:r>
              <a:rPr lang="en-US" sz="4400" dirty="0">
                <a:solidFill>
                  <a:srgbClr val="0D0D0D"/>
                </a:solidFill>
                <a:latin typeface="ui-sans-serif"/>
              </a:rPr>
              <a:t>                               </a:t>
            </a:r>
            <a:r>
              <a:rPr lang="en-US" sz="4400" dirty="0" err="1">
                <a:solidFill>
                  <a:srgbClr val="0D0D0D"/>
                </a:solidFill>
                <a:latin typeface="ui-sans-serif"/>
              </a:rPr>
              <a:t>G.Bhagath</a:t>
            </a:r>
            <a:r>
              <a:rPr lang="en-US" sz="4400" dirty="0">
                <a:solidFill>
                  <a:srgbClr val="0D0D0D"/>
                </a:solidFill>
                <a:latin typeface="ui-sans-serif"/>
              </a:rPr>
              <a:t>                            </a:t>
            </a:r>
            <a:endParaRPr lang="en-US" sz="44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rgbClr val="0D0D0D"/>
                </a:solidFill>
                <a:effectLst/>
                <a:latin typeface="ui-sans-serif"/>
              </a:rPr>
              <a:t>Course</a:t>
            </a:r>
            <a:r>
              <a:rPr lang="en-US" sz="4400" b="0" i="0" dirty="0">
                <a:solidFill>
                  <a:srgbClr val="0D0D0D"/>
                </a:solidFill>
                <a:effectLst/>
                <a:latin typeface="ui-sans-serif"/>
              </a:rPr>
              <a:t>: Human-Computer Interface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rgbClr val="0D0D0D"/>
                </a:solidFill>
                <a:effectLst/>
                <a:latin typeface="ui-sans-serif"/>
              </a:rPr>
              <a:t>Instructor</a:t>
            </a:r>
            <a:r>
              <a:rPr lang="en-US" sz="4400" b="0" i="0" dirty="0">
                <a:solidFill>
                  <a:srgbClr val="0D0D0D"/>
                </a:solidFill>
                <a:effectLst/>
                <a:latin typeface="ui-sans-serif"/>
              </a:rPr>
              <a:t>: Faiza </a:t>
            </a:r>
            <a:r>
              <a:rPr lang="en-US" sz="4400" b="0" i="0" dirty="0" err="1">
                <a:solidFill>
                  <a:srgbClr val="0D0D0D"/>
                </a:solidFill>
                <a:effectLst/>
                <a:latin typeface="ui-sans-serif"/>
              </a:rPr>
              <a:t>iram</a:t>
            </a:r>
            <a:endParaRPr lang="en-US" sz="44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400" b="1" i="0">
                <a:solidFill>
                  <a:srgbClr val="0D0D0D"/>
                </a:solidFill>
                <a:effectLst/>
                <a:latin typeface="ui-sans-serif"/>
              </a:rPr>
              <a:t>Date</a:t>
            </a:r>
            <a:r>
              <a:rPr lang="en-US" sz="4400" b="0" i="0">
                <a:solidFill>
                  <a:srgbClr val="0D0D0D"/>
                </a:solidFill>
                <a:effectLst/>
                <a:latin typeface="ui-sans-serif"/>
              </a:rPr>
              <a:t>:6-11-24</a:t>
            </a:r>
            <a:endParaRPr lang="en-US" sz="4400" b="0" i="0" dirty="0">
              <a:solidFill>
                <a:srgbClr val="0D0D0D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61550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846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706183"/>
            <a:ext cx="12954952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4" name="Shape 2"/>
          <p:cNvSpPr/>
          <p:nvPr/>
        </p:nvSpPr>
        <p:spPr>
          <a:xfrm>
            <a:off x="4001214" y="3868519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5" name="Shape 3"/>
          <p:cNvSpPr/>
          <p:nvPr/>
        </p:nvSpPr>
        <p:spPr>
          <a:xfrm>
            <a:off x="3747254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6" name="Text 4"/>
          <p:cNvSpPr/>
          <p:nvPr/>
        </p:nvSpPr>
        <p:spPr>
          <a:xfrm>
            <a:off x="3954899" y="4537174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34578" y="2367439"/>
            <a:ext cx="33641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 User Experience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77039" y="2862977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 the food ordering and delivery process, making it efficient and enjoyable for users.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299722" y="4706124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0" name="Shape 8"/>
          <p:cNvSpPr/>
          <p:nvPr/>
        </p:nvSpPr>
        <p:spPr>
          <a:xfrm>
            <a:off x="7045762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1" name="Text 9"/>
          <p:cNvSpPr/>
          <p:nvPr/>
        </p:nvSpPr>
        <p:spPr>
          <a:xfrm>
            <a:off x="7224236" y="4537174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653445" y="5783342"/>
            <a:ext cx="33232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Support Local Businesses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75547" y="6278880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a platform for local restaurants to expand their reach and connect with more customers.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10598348" y="3868519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44388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6" name="Text 14"/>
          <p:cNvSpPr/>
          <p:nvPr/>
        </p:nvSpPr>
        <p:spPr>
          <a:xfrm>
            <a:off x="10519529" y="4537174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524637" y="2367439"/>
            <a:ext cx="41781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Foster Community Connections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74173" y="2862977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Bring people together through the shared experience of delicious, locally-sourced meals.</a:t>
            </a:r>
            <a:endParaRPr lang="en-US" sz="18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B13989-74DA-3A4E-9F14-EA590F65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271" y="7286355"/>
            <a:ext cx="2408129" cy="8382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Audience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Busy Professionals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Individuals who value convenience and quick access to a variety of meal options to fit their on-the-go lifestyle.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32273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Families and Households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Households looking for a hassle-free way to enjoy delicious, family-friendly meals without the effort of cooking.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Food Enthusiasts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People who appreciate the diverse culinary offerings of their local community and want to explore new flavors.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1FCC9E-D01B-1EA1-B699-8FFF898A1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271" y="7297507"/>
            <a:ext cx="2408129" cy="8382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2972"/>
            <a:ext cx="101037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Identifying User Needs and Challenges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249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45369" y="3425190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24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Convenient Ordering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want a seamless, user-friendly ordering process that saves time and effort.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3249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7613333" y="3425190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3324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Reliable Delivery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Customers expect their meals to arrive hot and fresh, within a reasonable timeframe.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09504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1012865" y="5195292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095042"/>
            <a:ext cx="29281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Diverse Menu Options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want access to a wide variety of cuisines and dietary preferences to cater to their diverse tastes.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9504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6" name="Text 14"/>
          <p:cNvSpPr/>
          <p:nvPr/>
        </p:nvSpPr>
        <p:spPr>
          <a:xfrm>
            <a:off x="7612499" y="5195292"/>
            <a:ext cx="1832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12693" y="5095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Transparent Pricing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12693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Customers seek clear and upfront pricing information, with no hidden fees or surcharges.</a:t>
            </a:r>
            <a:endParaRPr lang="en-US" sz="18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893EC0-6BAA-9429-FBD2-1797F484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642" y="7360682"/>
            <a:ext cx="2408129" cy="8382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580" y="349686"/>
            <a:ext cx="5486400" cy="7750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65621"/>
            <a:ext cx="68897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Inspiration and Initial Idea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08" y="4225171"/>
            <a:ext cx="134541" cy="1794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6697" y="4128611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Technology for Seamless Dining Experiences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08" y="4877395"/>
            <a:ext cx="134541" cy="1794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96697" y="4780836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Connecting Local Restaurants with Hungry Customers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99166"/>
            <a:ext cx="64804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Features of Tomato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81933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9196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Search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415195"/>
            <a:ext cx="296941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find your favorite local restaurants or discover new ones based on cuisine, dietary preferences, and reviews.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3081933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39196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Ordering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4415195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items to your cart, customize your order, and checkout with just a few taps.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30819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39196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4415195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the progress of your order and receive updates on the estimated delivery time.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3081933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39196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Reviews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4415195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Browse ratings and read reviews from other customers to make informed dining choices.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72DD2A-3165-711E-8625-BDB9D07FF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1642" y="7335570"/>
            <a:ext cx="2408129" cy="8382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78712"/>
            <a:ext cx="107097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Personas and Interface Interactions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61479"/>
            <a:ext cx="4158734" cy="2889290"/>
          </a:xfrm>
          <a:prstGeom prst="roundRect">
            <a:avLst>
              <a:gd name="adj" fmla="val 1243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500795"/>
            <a:ext cx="31740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Busy Professional: Sarah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996333"/>
            <a:ext cx="36801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Sarah, a marketing executive, relies on Tomato to provide quick and convenient access to a variety of meal options that fit her hectic schedule.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261479"/>
            <a:ext cx="4158734" cy="2889290"/>
          </a:xfrm>
          <a:prstGeom prst="roundRect">
            <a:avLst>
              <a:gd name="adj" fmla="val 1243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5475089" y="3500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Family: The Johnsons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3996333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Johnson family, with two young children, uses Tomato to order family-friendly meals that cater to everyone's tastes and dietary needs.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261479"/>
            <a:ext cx="4158734" cy="2889290"/>
          </a:xfrm>
          <a:prstGeom prst="roundRect">
            <a:avLst>
              <a:gd name="adj" fmla="val 1243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9873139" y="3500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Food Enthusiast: Alex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3996333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Alex, a local food critic, appreciates Tomato's ability to connect him with the diverse culinary offerings of his community.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D3C94D-F0EA-D82E-8D54-11191E704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120" y="7297507"/>
            <a:ext cx="2408129" cy="8382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645"/>
            <a:ext cx="5486400" cy="7814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515" y="571857"/>
            <a:ext cx="7689771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Sitemap, Flowcharts, and Wireframe Sketches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515" y="2105501"/>
            <a:ext cx="1038701" cy="16619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3803" y="2313146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Home Screen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563803" y="2743200"/>
            <a:ext cx="633948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browse popular restaurants, search for specific cuisine, and access their order history.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515" y="3767495"/>
            <a:ext cx="1038701" cy="16619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3803" y="3975140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Restaurant Menu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63803" y="4405193"/>
            <a:ext cx="633948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explore the menu, customize their orders, and add items to their cart.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515" y="5429488"/>
            <a:ext cx="1038701" cy="16619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3803" y="5637133"/>
            <a:ext cx="258318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Checkout and Delivery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63803" y="6067187"/>
            <a:ext cx="633948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complete their order, select a delivery time, and track the status of their order.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470" y="7405687"/>
            <a:ext cx="116800" cy="15573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525101" y="7325201"/>
            <a:ext cx="737818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Account and Settings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77761B-FCE8-9624-49F0-91CD4D4C3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21642" y="7325201"/>
            <a:ext cx="2408129" cy="8382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538</Words>
  <Application>Microsoft Office PowerPoint</Application>
  <PresentationFormat>Custom</PresentationFormat>
  <Paragraphs>75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Lora</vt:lpstr>
      <vt:lpstr>Source Sans Pro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shashidhar a</cp:lastModifiedBy>
  <cp:revision>1</cp:revision>
  <dcterms:created xsi:type="dcterms:W3CDTF">2024-10-23T04:25:36Z</dcterms:created>
  <dcterms:modified xsi:type="dcterms:W3CDTF">2024-11-20T07:56:06Z</dcterms:modified>
</cp:coreProperties>
</file>